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90" r:id="rId11"/>
    <p:sldId id="289" r:id="rId12"/>
    <p:sldId id="291" r:id="rId13"/>
    <p:sldId id="292" r:id="rId14"/>
    <p:sldId id="264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8" r:id="rId23"/>
    <p:sldId id="286" r:id="rId24"/>
    <p:sldId id="280" r:id="rId25"/>
    <p:sldId id="284" r:id="rId26"/>
    <p:sldId id="283" r:id="rId27"/>
    <p:sldId id="293" r:id="rId28"/>
    <p:sldId id="294" r:id="rId29"/>
    <p:sldId id="262" r:id="rId30"/>
    <p:sldId id="266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Garamond" panose="020204040303010108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7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33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81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698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  <a:blipFill>
                <a:blip r:embed="rId3"/>
                <a:stretch>
                  <a:fillRect l="-1073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F6C3F8-E834-4529-8CEA-532F7296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61" y="2226345"/>
            <a:ext cx="4865677" cy="27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  <a:blipFill>
                <a:blip r:embed="rId3"/>
                <a:stretch>
                  <a:fillRect l="-107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/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blipFill>
                <a:blip r:embed="rId4"/>
                <a:stretch>
                  <a:fillRect l="-3641" t="-2204" r="-3398" b="-3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  <a:blipFill>
                <a:blip r:embed="rId3"/>
                <a:stretch>
                  <a:fillRect l="-10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/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DADAD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blipFill>
                <a:blip r:embed="rId5"/>
                <a:stretch>
                  <a:fillRect l="-3893" t="-2198" r="-340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0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  <a:blipFill>
                <a:blip r:embed="rId3"/>
                <a:stretch>
                  <a:fillRect l="-1073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/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𝑟𝑠𝑡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𝑥𝑦𝑧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p>
                      <m:e>
                        <m:nary>
                          <m:nary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 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 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844FB9-7557-4268-AD1F-93A6C30D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3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7ADA9-C3C3-47E8-BA83-0336A288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3" y="1314865"/>
            <a:ext cx="5418173" cy="30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71612-34E4-4239-85FF-C9A17EF6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" y="1550559"/>
            <a:ext cx="4426191" cy="248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9" y="1550559"/>
            <a:ext cx="1392139" cy="76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E707E-78F6-41E1-A1B2-D4285CC0B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220" y="1550559"/>
            <a:ext cx="4426191" cy="2489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66999-E401-43BC-8406-A90BA5FB8D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870" b="63652"/>
          <a:stretch/>
        </p:blipFill>
        <p:spPr>
          <a:xfrm>
            <a:off x="4628221" y="1550559"/>
            <a:ext cx="1378030" cy="7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Visualization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/>
              <p:nvPr/>
            </p:nvSpPr>
            <p:spPr>
              <a:xfrm>
                <a:off x="487235" y="1153836"/>
                <a:ext cx="81695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will give us the following surface?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5" y="1153836"/>
                <a:ext cx="8169530" cy="461665"/>
              </a:xfrm>
              <a:prstGeom prst="rect">
                <a:avLst/>
              </a:prstGeom>
              <a:blipFill>
                <a:blip r:embed="rId3"/>
                <a:stretch>
                  <a:fillRect t="-10526" r="-14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038C242-5D7B-47D4-9D63-B00410BB9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786" y="1766849"/>
            <a:ext cx="5500427" cy="30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1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Visualization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/>
              <p:nvPr/>
            </p:nvSpPr>
            <p:spPr>
              <a:xfrm>
                <a:off x="490572" y="1904407"/>
                <a:ext cx="2072418" cy="216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solidFill>
                      <a:srgbClr val="ADADA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solidFill>
                      <a:srgbClr val="ADADA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" y="1904407"/>
                <a:ext cx="2072418" cy="2166491"/>
              </a:xfrm>
              <a:prstGeom prst="rect">
                <a:avLst/>
              </a:prstGeom>
              <a:blipFill>
                <a:blip r:embed="rId3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606FB-4ACA-4FBB-AF0E-B66F10B9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1535540"/>
            <a:ext cx="5506423" cy="30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67AE-BD6E-404B-83A8-B33E6539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AA98-C5C9-4C4B-BBEB-E4A67D69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3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E474D-016B-47EC-AB78-6B228E8D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8" cy="28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60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987</Words>
  <Application>Microsoft Office PowerPoint</Application>
  <PresentationFormat>On-screen Show (16:9)</PresentationFormat>
  <Paragraphs>109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A Familiar Problem</vt:lpstr>
      <vt:lpstr>A Familiar Problem</vt:lpstr>
      <vt:lpstr>A Familiar Problem</vt:lpstr>
      <vt:lpstr>A Familiar Problem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Visualization</vt:lpstr>
      <vt:lpstr>Visualization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dc:creator>Ethan</dc:creator>
  <cp:lastModifiedBy>Ethan</cp:lastModifiedBy>
  <cp:revision>197</cp:revision>
  <dcterms:modified xsi:type="dcterms:W3CDTF">2020-03-02T06:02:47Z</dcterms:modified>
</cp:coreProperties>
</file>